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3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PAR RODRIGUEZ VALERO" initials="GRV" lastIdx="1" clrIdx="0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68"/>
    <p:restoredTop sz="94582"/>
  </p:normalViewPr>
  <p:slideViewPr>
    <p:cSldViewPr snapToGrid="0" snapToObjects="1">
      <p:cViewPr varScale="1">
        <p:scale>
          <a:sx n="101" d="100"/>
          <a:sy n="101" d="100"/>
        </p:scale>
        <p:origin x="216" y="2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commentAuthors" Target="commentAuthors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A05B1B-C80D-8E47-AC0E-0EFA6DBC923F}" type="doc">
      <dgm:prSet loTypeId="urn:microsoft.com/office/officeart/2005/8/layout/arrow2" loCatId="" qsTypeId="urn:microsoft.com/office/officeart/2005/8/quickstyle/simple5" qsCatId="simple" csTypeId="urn:microsoft.com/office/officeart/2005/8/colors/accent2_1" csCatId="accent2" phldr="1"/>
      <dgm:spPr/>
    </dgm:pt>
    <dgm:pt modelId="{20CDE352-03E7-1A49-8B12-9B2699202A46}">
      <dgm:prSet phldrT="[Texto]"/>
      <dgm:spPr/>
      <dgm:t>
        <a:bodyPr/>
        <a:lstStyle/>
        <a:p>
          <a:r>
            <a:rPr lang="es-ES_tradnl" dirty="0" smtClean="0">
              <a:solidFill>
                <a:schemeClr val="bg1"/>
              </a:solidFill>
            </a:rPr>
            <a:t>Sistema de Combate Avanzado</a:t>
          </a:r>
          <a:endParaRPr lang="es-ES_tradnl" dirty="0">
            <a:solidFill>
              <a:schemeClr val="bg1"/>
            </a:solidFill>
          </a:endParaRPr>
        </a:p>
      </dgm:t>
    </dgm:pt>
    <dgm:pt modelId="{3FEF0122-52D8-8343-B27A-B4F7CE005A75}" type="parTrans" cxnId="{DD52E617-E316-C54B-B0D6-9164AA5ADA8C}">
      <dgm:prSet/>
      <dgm:spPr/>
      <dgm:t>
        <a:bodyPr/>
        <a:lstStyle/>
        <a:p>
          <a:endParaRPr lang="es-ES_tradnl"/>
        </a:p>
      </dgm:t>
    </dgm:pt>
    <dgm:pt modelId="{604056F1-571A-044B-BCB0-44CDAB869A55}" type="sibTrans" cxnId="{DD52E617-E316-C54B-B0D6-9164AA5ADA8C}">
      <dgm:prSet/>
      <dgm:spPr/>
      <dgm:t>
        <a:bodyPr/>
        <a:lstStyle/>
        <a:p>
          <a:endParaRPr lang="es-ES_tradnl"/>
        </a:p>
      </dgm:t>
    </dgm:pt>
    <dgm:pt modelId="{D77E4A35-FFCB-004D-AF6F-3A97DCEA6F09}">
      <dgm:prSet phldrT="[Texto]"/>
      <dgm:spPr/>
      <dgm:t>
        <a:bodyPr/>
        <a:lstStyle/>
        <a:p>
          <a:r>
            <a:rPr lang="es-ES_tradnl" dirty="0" smtClean="0">
              <a:solidFill>
                <a:schemeClr val="bg1"/>
              </a:solidFill>
            </a:rPr>
            <a:t>Nuevos Modelos y Animaciones</a:t>
          </a:r>
          <a:endParaRPr lang="es-ES_tradnl" dirty="0">
            <a:solidFill>
              <a:schemeClr val="bg1"/>
            </a:solidFill>
          </a:endParaRPr>
        </a:p>
      </dgm:t>
    </dgm:pt>
    <dgm:pt modelId="{36BC780E-85A6-C74F-BD8A-B4246364AFF0}" type="parTrans" cxnId="{A94B4D31-17EB-1546-B40A-892944919217}">
      <dgm:prSet/>
      <dgm:spPr/>
      <dgm:t>
        <a:bodyPr/>
        <a:lstStyle/>
        <a:p>
          <a:endParaRPr lang="es-ES_tradnl"/>
        </a:p>
      </dgm:t>
    </dgm:pt>
    <dgm:pt modelId="{5EA00A26-3326-D341-8D82-852945F9B62C}" type="sibTrans" cxnId="{A94B4D31-17EB-1546-B40A-892944919217}">
      <dgm:prSet/>
      <dgm:spPr/>
      <dgm:t>
        <a:bodyPr/>
        <a:lstStyle/>
        <a:p>
          <a:endParaRPr lang="es-ES_tradnl"/>
        </a:p>
      </dgm:t>
    </dgm:pt>
    <dgm:pt modelId="{A24E33E8-6AEB-794C-AB83-094CA699B9AC}">
      <dgm:prSet phldrT="[Texto]"/>
      <dgm:spPr/>
      <dgm:t>
        <a:bodyPr/>
        <a:lstStyle/>
        <a:p>
          <a:r>
            <a:rPr lang="es-ES_tradnl" dirty="0" smtClean="0">
              <a:solidFill>
                <a:schemeClr val="bg1"/>
              </a:solidFill>
            </a:rPr>
            <a:t>Mejores </a:t>
          </a:r>
          <a:r>
            <a:rPr lang="es-ES_tradnl" dirty="0" err="1" smtClean="0">
              <a:solidFill>
                <a:schemeClr val="bg1"/>
              </a:solidFill>
            </a:rPr>
            <a:t>Shaders</a:t>
          </a:r>
          <a:r>
            <a:rPr lang="es-ES_tradnl" dirty="0" smtClean="0">
              <a:solidFill>
                <a:schemeClr val="bg1"/>
              </a:solidFill>
            </a:rPr>
            <a:t> , Luces y Sombras</a:t>
          </a:r>
          <a:endParaRPr lang="es-ES_tradnl" dirty="0">
            <a:solidFill>
              <a:schemeClr val="bg1"/>
            </a:solidFill>
          </a:endParaRPr>
        </a:p>
      </dgm:t>
    </dgm:pt>
    <dgm:pt modelId="{67AEBD8F-20E3-7543-A687-65B615E6405B}" type="parTrans" cxnId="{EB585800-85D3-624B-8773-7259B597CF43}">
      <dgm:prSet/>
      <dgm:spPr/>
      <dgm:t>
        <a:bodyPr/>
        <a:lstStyle/>
        <a:p>
          <a:endParaRPr lang="es-ES_tradnl"/>
        </a:p>
      </dgm:t>
    </dgm:pt>
    <dgm:pt modelId="{A3917C37-6C6B-F347-8564-F1216BD0DB4E}" type="sibTrans" cxnId="{EB585800-85D3-624B-8773-7259B597CF43}">
      <dgm:prSet/>
      <dgm:spPr/>
      <dgm:t>
        <a:bodyPr/>
        <a:lstStyle/>
        <a:p>
          <a:endParaRPr lang="es-ES_tradnl"/>
        </a:p>
      </dgm:t>
    </dgm:pt>
    <dgm:pt modelId="{ADFAD4AC-671E-534A-9E2D-0FAA28404415}">
      <dgm:prSet phldrT="[Texto]"/>
      <dgm:spPr/>
      <dgm:t>
        <a:bodyPr/>
        <a:lstStyle/>
        <a:p>
          <a:r>
            <a:rPr lang="es-ES_tradnl" dirty="0" smtClean="0">
              <a:solidFill>
                <a:schemeClr val="bg1"/>
              </a:solidFill>
            </a:rPr>
            <a:t>Nuevos Escenarios y Personajes</a:t>
          </a:r>
        </a:p>
      </dgm:t>
    </dgm:pt>
    <dgm:pt modelId="{F0B9F090-5775-2844-BD20-C9455F771F9E}" type="parTrans" cxnId="{F91E29E8-E675-6540-B1D8-DC9882D616A8}">
      <dgm:prSet/>
      <dgm:spPr/>
      <dgm:t>
        <a:bodyPr/>
        <a:lstStyle/>
        <a:p>
          <a:endParaRPr lang="es-ES_tradnl"/>
        </a:p>
      </dgm:t>
    </dgm:pt>
    <dgm:pt modelId="{B93C3AE7-A398-9D41-91E8-EF95A2156259}" type="sibTrans" cxnId="{F91E29E8-E675-6540-B1D8-DC9882D616A8}">
      <dgm:prSet/>
      <dgm:spPr/>
      <dgm:t>
        <a:bodyPr/>
        <a:lstStyle/>
        <a:p>
          <a:endParaRPr lang="es-ES_tradnl"/>
        </a:p>
      </dgm:t>
    </dgm:pt>
    <dgm:pt modelId="{52617F07-C7E5-2547-B672-F8028B77BDE2}">
      <dgm:prSet phldrT="[Texto]"/>
      <dgm:spPr/>
      <dgm:t>
        <a:bodyPr/>
        <a:lstStyle/>
        <a:p>
          <a:r>
            <a:rPr lang="es-ES_tradnl" dirty="0" smtClean="0">
              <a:solidFill>
                <a:schemeClr val="bg1"/>
              </a:solidFill>
            </a:rPr>
            <a:t>Nuevos Enemigos</a:t>
          </a:r>
          <a:endParaRPr lang="es-ES_tradnl" dirty="0">
            <a:solidFill>
              <a:schemeClr val="bg1"/>
            </a:solidFill>
          </a:endParaRPr>
        </a:p>
      </dgm:t>
    </dgm:pt>
    <dgm:pt modelId="{76C6C309-01BA-CB40-AAAB-E97EFE5531E2}" type="parTrans" cxnId="{09E35DCF-2178-7C43-AB8D-AB739D80B809}">
      <dgm:prSet/>
      <dgm:spPr/>
      <dgm:t>
        <a:bodyPr/>
        <a:lstStyle/>
        <a:p>
          <a:endParaRPr lang="es-ES_tradnl"/>
        </a:p>
      </dgm:t>
    </dgm:pt>
    <dgm:pt modelId="{0F710B92-0C0C-694F-9746-5B1EDE771022}" type="sibTrans" cxnId="{09E35DCF-2178-7C43-AB8D-AB739D80B809}">
      <dgm:prSet/>
      <dgm:spPr/>
      <dgm:t>
        <a:bodyPr/>
        <a:lstStyle/>
        <a:p>
          <a:endParaRPr lang="es-ES_tradnl"/>
        </a:p>
      </dgm:t>
    </dgm:pt>
    <dgm:pt modelId="{C94653A9-649C-ED4D-AD3B-CF9A7EFC7279}" type="pres">
      <dgm:prSet presAssocID="{25A05B1B-C80D-8E47-AC0E-0EFA6DBC923F}" presName="arrowDiagram" presStyleCnt="0">
        <dgm:presLayoutVars>
          <dgm:chMax val="5"/>
          <dgm:dir/>
          <dgm:resizeHandles val="exact"/>
        </dgm:presLayoutVars>
      </dgm:prSet>
      <dgm:spPr/>
    </dgm:pt>
    <dgm:pt modelId="{CFBD0C6A-6130-314F-BFA0-AC71145DDDC1}" type="pres">
      <dgm:prSet presAssocID="{25A05B1B-C80D-8E47-AC0E-0EFA6DBC923F}" presName="arrow" presStyleLbl="bgShp" presStyleIdx="0" presStyleCnt="1" custScaleX="133368" custScaleY="84531" custLinFactNeighborX="-1132" custLinFactNeighborY="4982"/>
      <dgm:spPr/>
    </dgm:pt>
    <dgm:pt modelId="{20FD27D9-E9B5-B34E-B6FD-060CFB1E8CF6}" type="pres">
      <dgm:prSet presAssocID="{25A05B1B-C80D-8E47-AC0E-0EFA6DBC923F}" presName="arrowDiagram5" presStyleCnt="0"/>
      <dgm:spPr/>
    </dgm:pt>
    <dgm:pt modelId="{66B14D7D-D57F-4B43-91AF-4DB012B3E6DB}" type="pres">
      <dgm:prSet presAssocID="{20CDE352-03E7-1A49-8B12-9B2699202A46}" presName="bullet5a" presStyleLbl="node1" presStyleIdx="0" presStyleCnt="5"/>
      <dgm:spPr/>
    </dgm:pt>
    <dgm:pt modelId="{E8A12763-0146-CB43-8206-80041141565C}" type="pres">
      <dgm:prSet presAssocID="{20CDE352-03E7-1A49-8B12-9B2699202A46}" presName="textBox5a" presStyleLbl="revTx" presStyleIdx="0" presStyleCnt="5">
        <dgm:presLayoutVars>
          <dgm:bulletEnabled val="1"/>
        </dgm:presLayoutVars>
      </dgm:prSet>
      <dgm:spPr/>
    </dgm:pt>
    <dgm:pt modelId="{4533F7FD-CA8B-7B47-9ECD-62CE504251A1}" type="pres">
      <dgm:prSet presAssocID="{52617F07-C7E5-2547-B672-F8028B77BDE2}" presName="bullet5b" presStyleLbl="node1" presStyleIdx="1" presStyleCnt="5"/>
      <dgm:spPr/>
    </dgm:pt>
    <dgm:pt modelId="{EC736DDC-FE31-BA44-93A9-F699C6F9FA88}" type="pres">
      <dgm:prSet presAssocID="{52617F07-C7E5-2547-B672-F8028B77BDE2}" presName="textBox5b" presStyleLbl="revTx" presStyleIdx="1" presStyleCnt="5">
        <dgm:presLayoutVars>
          <dgm:bulletEnabled val="1"/>
        </dgm:presLayoutVars>
      </dgm:prSet>
      <dgm:spPr/>
    </dgm:pt>
    <dgm:pt modelId="{C378F4E6-B0DB-494E-B546-FE9BD3570029}" type="pres">
      <dgm:prSet presAssocID="{D77E4A35-FFCB-004D-AF6F-3A97DCEA6F09}" presName="bullet5c" presStyleLbl="node1" presStyleIdx="2" presStyleCnt="5"/>
      <dgm:spPr/>
    </dgm:pt>
    <dgm:pt modelId="{83C204CF-4791-124C-B914-3F4BF9918750}" type="pres">
      <dgm:prSet presAssocID="{D77E4A35-FFCB-004D-AF6F-3A97DCEA6F09}" presName="textBox5c" presStyleLbl="revTx" presStyleIdx="2" presStyleCnt="5">
        <dgm:presLayoutVars>
          <dgm:bulletEnabled val="1"/>
        </dgm:presLayoutVars>
      </dgm:prSet>
      <dgm:spPr/>
    </dgm:pt>
    <dgm:pt modelId="{7441132C-67A2-9D45-80FA-AFADA7F33298}" type="pres">
      <dgm:prSet presAssocID="{A24E33E8-6AEB-794C-AB83-094CA699B9AC}" presName="bullet5d" presStyleLbl="node1" presStyleIdx="3" presStyleCnt="5"/>
      <dgm:spPr/>
    </dgm:pt>
    <dgm:pt modelId="{7F7A3CE3-F3F5-3A48-BA04-7DFB53B724C7}" type="pres">
      <dgm:prSet presAssocID="{A24E33E8-6AEB-794C-AB83-094CA699B9AC}" presName="textBox5d" presStyleLbl="revTx" presStyleIdx="3" presStyleCnt="5">
        <dgm:presLayoutVars>
          <dgm:bulletEnabled val="1"/>
        </dgm:presLayoutVars>
      </dgm:prSet>
      <dgm:spPr/>
    </dgm:pt>
    <dgm:pt modelId="{32FDB85B-07BB-474E-9465-1B2847C6183B}" type="pres">
      <dgm:prSet presAssocID="{ADFAD4AC-671E-534A-9E2D-0FAA28404415}" presName="bullet5e" presStyleLbl="node1" presStyleIdx="4" presStyleCnt="5"/>
      <dgm:spPr/>
    </dgm:pt>
    <dgm:pt modelId="{F3BEAA39-42C5-1643-8290-A26E12048052}" type="pres">
      <dgm:prSet presAssocID="{ADFAD4AC-671E-534A-9E2D-0FAA28404415}" presName="textBox5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A94B4D31-17EB-1546-B40A-892944919217}" srcId="{25A05B1B-C80D-8E47-AC0E-0EFA6DBC923F}" destId="{D77E4A35-FFCB-004D-AF6F-3A97DCEA6F09}" srcOrd="2" destOrd="0" parTransId="{36BC780E-85A6-C74F-BD8A-B4246364AFF0}" sibTransId="{5EA00A26-3326-D341-8D82-852945F9B62C}"/>
    <dgm:cxn modelId="{DD52E617-E316-C54B-B0D6-9164AA5ADA8C}" srcId="{25A05B1B-C80D-8E47-AC0E-0EFA6DBC923F}" destId="{20CDE352-03E7-1A49-8B12-9B2699202A46}" srcOrd="0" destOrd="0" parTransId="{3FEF0122-52D8-8343-B27A-B4F7CE005A75}" sibTransId="{604056F1-571A-044B-BCB0-44CDAB869A55}"/>
    <dgm:cxn modelId="{EB585800-85D3-624B-8773-7259B597CF43}" srcId="{25A05B1B-C80D-8E47-AC0E-0EFA6DBC923F}" destId="{A24E33E8-6AEB-794C-AB83-094CA699B9AC}" srcOrd="3" destOrd="0" parTransId="{67AEBD8F-20E3-7543-A687-65B615E6405B}" sibTransId="{A3917C37-6C6B-F347-8564-F1216BD0DB4E}"/>
    <dgm:cxn modelId="{888DBAB9-1E55-A741-BDEB-5799CDE831A9}" type="presOf" srcId="{52617F07-C7E5-2547-B672-F8028B77BDE2}" destId="{EC736DDC-FE31-BA44-93A9-F699C6F9FA88}" srcOrd="0" destOrd="0" presId="urn:microsoft.com/office/officeart/2005/8/layout/arrow2"/>
    <dgm:cxn modelId="{885F37C8-E9F0-A14D-BE29-2F9D03BC8139}" type="presOf" srcId="{D77E4A35-FFCB-004D-AF6F-3A97DCEA6F09}" destId="{83C204CF-4791-124C-B914-3F4BF9918750}" srcOrd="0" destOrd="0" presId="urn:microsoft.com/office/officeart/2005/8/layout/arrow2"/>
    <dgm:cxn modelId="{5A15EC40-4509-1F48-9095-82A801652D99}" type="presOf" srcId="{20CDE352-03E7-1A49-8B12-9B2699202A46}" destId="{E8A12763-0146-CB43-8206-80041141565C}" srcOrd="0" destOrd="0" presId="urn:microsoft.com/office/officeart/2005/8/layout/arrow2"/>
    <dgm:cxn modelId="{0BBBE80A-310A-E942-8144-0BC0775A1038}" type="presOf" srcId="{25A05B1B-C80D-8E47-AC0E-0EFA6DBC923F}" destId="{C94653A9-649C-ED4D-AD3B-CF9A7EFC7279}" srcOrd="0" destOrd="0" presId="urn:microsoft.com/office/officeart/2005/8/layout/arrow2"/>
    <dgm:cxn modelId="{3865E0E2-A133-DB4A-961A-21EA7BADBBE0}" type="presOf" srcId="{A24E33E8-6AEB-794C-AB83-094CA699B9AC}" destId="{7F7A3CE3-F3F5-3A48-BA04-7DFB53B724C7}" srcOrd="0" destOrd="0" presId="urn:microsoft.com/office/officeart/2005/8/layout/arrow2"/>
    <dgm:cxn modelId="{09E35DCF-2178-7C43-AB8D-AB739D80B809}" srcId="{25A05B1B-C80D-8E47-AC0E-0EFA6DBC923F}" destId="{52617F07-C7E5-2547-B672-F8028B77BDE2}" srcOrd="1" destOrd="0" parTransId="{76C6C309-01BA-CB40-AAAB-E97EFE5531E2}" sibTransId="{0F710B92-0C0C-694F-9746-5B1EDE771022}"/>
    <dgm:cxn modelId="{F91E29E8-E675-6540-B1D8-DC9882D616A8}" srcId="{25A05B1B-C80D-8E47-AC0E-0EFA6DBC923F}" destId="{ADFAD4AC-671E-534A-9E2D-0FAA28404415}" srcOrd="4" destOrd="0" parTransId="{F0B9F090-5775-2844-BD20-C9455F771F9E}" sibTransId="{B93C3AE7-A398-9D41-91E8-EF95A2156259}"/>
    <dgm:cxn modelId="{A0C1EE7A-8BF9-8C4D-A9ED-DC437B81FA04}" type="presOf" srcId="{ADFAD4AC-671E-534A-9E2D-0FAA28404415}" destId="{F3BEAA39-42C5-1643-8290-A26E12048052}" srcOrd="0" destOrd="0" presId="urn:microsoft.com/office/officeart/2005/8/layout/arrow2"/>
    <dgm:cxn modelId="{C0A9C991-F5B5-D54D-8316-F8E859DA71D0}" type="presParOf" srcId="{C94653A9-649C-ED4D-AD3B-CF9A7EFC7279}" destId="{CFBD0C6A-6130-314F-BFA0-AC71145DDDC1}" srcOrd="0" destOrd="0" presId="urn:microsoft.com/office/officeart/2005/8/layout/arrow2"/>
    <dgm:cxn modelId="{BC250AA5-0B6C-5F4B-B0A9-CD6ED14C5470}" type="presParOf" srcId="{C94653A9-649C-ED4D-AD3B-CF9A7EFC7279}" destId="{20FD27D9-E9B5-B34E-B6FD-060CFB1E8CF6}" srcOrd="1" destOrd="0" presId="urn:microsoft.com/office/officeart/2005/8/layout/arrow2"/>
    <dgm:cxn modelId="{84B6F991-BED4-0549-86C6-1155357EB96A}" type="presParOf" srcId="{20FD27D9-E9B5-B34E-B6FD-060CFB1E8CF6}" destId="{66B14D7D-D57F-4B43-91AF-4DB012B3E6DB}" srcOrd="0" destOrd="0" presId="urn:microsoft.com/office/officeart/2005/8/layout/arrow2"/>
    <dgm:cxn modelId="{D93D9CB2-5F05-D745-A56D-7F761C9D7FD3}" type="presParOf" srcId="{20FD27D9-E9B5-B34E-B6FD-060CFB1E8CF6}" destId="{E8A12763-0146-CB43-8206-80041141565C}" srcOrd="1" destOrd="0" presId="urn:microsoft.com/office/officeart/2005/8/layout/arrow2"/>
    <dgm:cxn modelId="{F15F8746-635D-EE44-9FF5-E0008FA927E4}" type="presParOf" srcId="{20FD27D9-E9B5-B34E-B6FD-060CFB1E8CF6}" destId="{4533F7FD-CA8B-7B47-9ECD-62CE504251A1}" srcOrd="2" destOrd="0" presId="urn:microsoft.com/office/officeart/2005/8/layout/arrow2"/>
    <dgm:cxn modelId="{A7E40451-D4F9-1D4F-8A3A-064E9242E57A}" type="presParOf" srcId="{20FD27D9-E9B5-B34E-B6FD-060CFB1E8CF6}" destId="{EC736DDC-FE31-BA44-93A9-F699C6F9FA88}" srcOrd="3" destOrd="0" presId="urn:microsoft.com/office/officeart/2005/8/layout/arrow2"/>
    <dgm:cxn modelId="{EA2273A3-3056-6F4A-807A-24161BC946C8}" type="presParOf" srcId="{20FD27D9-E9B5-B34E-B6FD-060CFB1E8CF6}" destId="{C378F4E6-B0DB-494E-B546-FE9BD3570029}" srcOrd="4" destOrd="0" presId="urn:microsoft.com/office/officeart/2005/8/layout/arrow2"/>
    <dgm:cxn modelId="{9B8F5C6E-00CC-FC4D-82E5-3835FC789DBC}" type="presParOf" srcId="{20FD27D9-E9B5-B34E-B6FD-060CFB1E8CF6}" destId="{83C204CF-4791-124C-B914-3F4BF9918750}" srcOrd="5" destOrd="0" presId="urn:microsoft.com/office/officeart/2005/8/layout/arrow2"/>
    <dgm:cxn modelId="{EA317442-D74B-E641-B36D-5FE07E5149F2}" type="presParOf" srcId="{20FD27D9-E9B5-B34E-B6FD-060CFB1E8CF6}" destId="{7441132C-67A2-9D45-80FA-AFADA7F33298}" srcOrd="6" destOrd="0" presId="urn:microsoft.com/office/officeart/2005/8/layout/arrow2"/>
    <dgm:cxn modelId="{923FCCF1-47D6-4849-B5E7-1852DB5EC25F}" type="presParOf" srcId="{20FD27D9-E9B5-B34E-B6FD-060CFB1E8CF6}" destId="{7F7A3CE3-F3F5-3A48-BA04-7DFB53B724C7}" srcOrd="7" destOrd="0" presId="urn:microsoft.com/office/officeart/2005/8/layout/arrow2"/>
    <dgm:cxn modelId="{F8F32D15-AFA1-284B-BFA2-2DF70006ABE0}" type="presParOf" srcId="{20FD27D9-E9B5-B34E-B6FD-060CFB1E8CF6}" destId="{32FDB85B-07BB-474E-9465-1B2847C6183B}" srcOrd="8" destOrd="0" presId="urn:microsoft.com/office/officeart/2005/8/layout/arrow2"/>
    <dgm:cxn modelId="{68A6DED2-E9B0-9941-8E04-7FB64AD47E19}" type="presParOf" srcId="{20FD27D9-E9B5-B34E-B6FD-060CFB1E8CF6}" destId="{F3BEAA39-42C5-1643-8290-A26E12048052}" srcOrd="9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BD0C6A-6130-314F-BFA0-AC71145DDDC1}">
      <dsp:nvSpPr>
        <dsp:cNvPr id="0" name=""/>
        <dsp:cNvSpPr/>
      </dsp:nvSpPr>
      <dsp:spPr>
        <a:xfrm>
          <a:off x="159292" y="479511"/>
          <a:ext cx="11562828" cy="4580453"/>
        </a:xfrm>
        <a:prstGeom prst="swooshArrow">
          <a:avLst>
            <a:gd name="adj1" fmla="val 25000"/>
            <a:gd name="adj2" fmla="val 2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6B14D7D-D57F-4B43-91AF-4DB012B3E6DB}">
      <dsp:nvSpPr>
        <dsp:cNvPr id="0" name=""/>
        <dsp:cNvSpPr/>
      </dsp:nvSpPr>
      <dsp:spPr>
        <a:xfrm>
          <a:off x="2557898" y="3819767"/>
          <a:ext cx="199406" cy="19940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8A12763-0146-CB43-8206-80041141565C}">
      <dsp:nvSpPr>
        <dsp:cNvPr id="0" name=""/>
        <dsp:cNvSpPr/>
      </dsp:nvSpPr>
      <dsp:spPr>
        <a:xfrm>
          <a:off x="2657601" y="3919470"/>
          <a:ext cx="1135752" cy="128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662" tIns="0" rIns="0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900" kern="1200" dirty="0" smtClean="0">
              <a:solidFill>
                <a:schemeClr val="bg1"/>
              </a:solidFill>
            </a:rPr>
            <a:t>Sistema de Combate Avanzado</a:t>
          </a:r>
          <a:endParaRPr lang="es-ES_tradnl" sz="1900" kern="1200" dirty="0">
            <a:solidFill>
              <a:schemeClr val="bg1"/>
            </a:solidFill>
          </a:endParaRPr>
        </a:p>
      </dsp:txBody>
      <dsp:txXfrm>
        <a:off x="2657601" y="3919470"/>
        <a:ext cx="1135752" cy="1289642"/>
      </dsp:txXfrm>
    </dsp:sp>
    <dsp:sp modelId="{4533F7FD-CA8B-7B47-9ECD-62CE504251A1}">
      <dsp:nvSpPr>
        <dsp:cNvPr id="0" name=""/>
        <dsp:cNvSpPr/>
      </dsp:nvSpPr>
      <dsp:spPr>
        <a:xfrm>
          <a:off x="3637296" y="2782634"/>
          <a:ext cx="312115" cy="31211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C736DDC-FE31-BA44-93A9-F699C6F9FA88}">
      <dsp:nvSpPr>
        <dsp:cNvPr id="0" name=""/>
        <dsp:cNvSpPr/>
      </dsp:nvSpPr>
      <dsp:spPr>
        <a:xfrm>
          <a:off x="3793354" y="2938692"/>
          <a:ext cx="1439197" cy="2270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83" tIns="0" rIns="0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900" kern="1200" dirty="0" smtClean="0">
              <a:solidFill>
                <a:schemeClr val="bg1"/>
              </a:solidFill>
            </a:rPr>
            <a:t>Nuevos Enemigos</a:t>
          </a:r>
          <a:endParaRPr lang="es-ES_tradnl" sz="1900" kern="1200" dirty="0">
            <a:solidFill>
              <a:schemeClr val="bg1"/>
            </a:solidFill>
          </a:endParaRPr>
        </a:p>
      </dsp:txBody>
      <dsp:txXfrm>
        <a:off x="3793354" y="2938692"/>
        <a:ext cx="1439197" cy="2270421"/>
      </dsp:txXfrm>
    </dsp:sp>
    <dsp:sp modelId="{C378F4E6-B0DB-494E-B546-FE9BD3570029}">
      <dsp:nvSpPr>
        <dsp:cNvPr id="0" name=""/>
        <dsp:cNvSpPr/>
      </dsp:nvSpPr>
      <dsp:spPr>
        <a:xfrm>
          <a:off x="5024475" y="1955745"/>
          <a:ext cx="416153" cy="416153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3C204CF-4791-124C-B914-3F4BF9918750}">
      <dsp:nvSpPr>
        <dsp:cNvPr id="0" name=""/>
        <dsp:cNvSpPr/>
      </dsp:nvSpPr>
      <dsp:spPr>
        <a:xfrm>
          <a:off x="5232552" y="2163822"/>
          <a:ext cx="1673284" cy="3045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511" tIns="0" rIns="0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900" kern="1200" dirty="0" smtClean="0">
              <a:solidFill>
                <a:schemeClr val="bg1"/>
              </a:solidFill>
            </a:rPr>
            <a:t>Nuevos Modelos y Animaciones</a:t>
          </a:r>
          <a:endParaRPr lang="es-ES_tradnl" sz="1900" kern="1200" dirty="0">
            <a:solidFill>
              <a:schemeClr val="bg1"/>
            </a:solidFill>
          </a:endParaRPr>
        </a:p>
      </dsp:txBody>
      <dsp:txXfrm>
        <a:off x="5232552" y="2163822"/>
        <a:ext cx="1673284" cy="3045290"/>
      </dsp:txXfrm>
    </dsp:sp>
    <dsp:sp modelId="{7441132C-67A2-9D45-80FA-AFADA7F33298}">
      <dsp:nvSpPr>
        <dsp:cNvPr id="0" name=""/>
        <dsp:cNvSpPr/>
      </dsp:nvSpPr>
      <dsp:spPr>
        <a:xfrm>
          <a:off x="6637070" y="1309840"/>
          <a:ext cx="537531" cy="537531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F7A3CE3-F3F5-3A48-BA04-7DFB53B724C7}">
      <dsp:nvSpPr>
        <dsp:cNvPr id="0" name=""/>
        <dsp:cNvSpPr/>
      </dsp:nvSpPr>
      <dsp:spPr>
        <a:xfrm>
          <a:off x="6905836" y="1578606"/>
          <a:ext cx="1733973" cy="36305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827" tIns="0" rIns="0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900" kern="1200" dirty="0" smtClean="0">
              <a:solidFill>
                <a:schemeClr val="bg1"/>
              </a:solidFill>
            </a:rPr>
            <a:t>Mejores </a:t>
          </a:r>
          <a:r>
            <a:rPr lang="es-ES_tradnl" sz="1900" kern="1200" dirty="0" err="1" smtClean="0">
              <a:solidFill>
                <a:schemeClr val="bg1"/>
              </a:solidFill>
            </a:rPr>
            <a:t>Shaders</a:t>
          </a:r>
          <a:r>
            <a:rPr lang="es-ES_tradnl" sz="1900" kern="1200" dirty="0" smtClean="0">
              <a:solidFill>
                <a:schemeClr val="bg1"/>
              </a:solidFill>
            </a:rPr>
            <a:t> , Luces y Sombras</a:t>
          </a:r>
          <a:endParaRPr lang="es-ES_tradnl" sz="1900" kern="1200" dirty="0">
            <a:solidFill>
              <a:schemeClr val="bg1"/>
            </a:solidFill>
          </a:endParaRPr>
        </a:p>
      </dsp:txBody>
      <dsp:txXfrm>
        <a:off x="6905836" y="1578606"/>
        <a:ext cx="1733973" cy="3630506"/>
      </dsp:txXfrm>
    </dsp:sp>
    <dsp:sp modelId="{32FDB85B-07BB-474E-9465-1B2847C6183B}">
      <dsp:nvSpPr>
        <dsp:cNvPr id="0" name=""/>
        <dsp:cNvSpPr/>
      </dsp:nvSpPr>
      <dsp:spPr>
        <a:xfrm>
          <a:off x="8297350" y="878514"/>
          <a:ext cx="684919" cy="68491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3BEAA39-42C5-1643-8290-A26E12048052}">
      <dsp:nvSpPr>
        <dsp:cNvPr id="0" name=""/>
        <dsp:cNvSpPr/>
      </dsp:nvSpPr>
      <dsp:spPr>
        <a:xfrm>
          <a:off x="8639810" y="1220974"/>
          <a:ext cx="1733973" cy="3988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2925" tIns="0" rIns="0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900" kern="1200" dirty="0" smtClean="0">
              <a:solidFill>
                <a:schemeClr val="bg1"/>
              </a:solidFill>
            </a:rPr>
            <a:t>Nuevos Escenarios y Personajes</a:t>
          </a:r>
        </a:p>
      </dsp:txBody>
      <dsp:txXfrm>
        <a:off x="8639810" y="1220974"/>
        <a:ext cx="1733973" cy="39881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3D151-F01C-F04C-8189-8B6BB9DD1F2E}" type="datetimeFigureOut">
              <a:rPr lang="es-ES_tradnl" smtClean="0"/>
              <a:t>11/4/17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D3890E-C59A-2C4D-B65B-6FAB597F7B55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54785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4/11/17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1053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97" r:id="rId14"/>
    <p:sldLayoutId id="2147483798" r:id="rId15"/>
    <p:sldLayoutId id="2147483799" r:id="rId16"/>
    <p:sldLayoutId id="2147483800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SKYSCRAPERS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HITO 3</a:t>
            </a:r>
          </a:p>
          <a:p>
            <a:r>
              <a:rPr lang="es-ES_tradnl" dirty="0" smtClean="0"/>
              <a:t>11/04/2017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431639"/>
            <a:ext cx="4165600" cy="589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12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 día de hoy</a:t>
            </a:r>
            <a:endParaRPr lang="es-ES_tradnl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59" y="4908440"/>
            <a:ext cx="2001121" cy="1590833"/>
          </a:xfrm>
          <a:prstGeom prst="rect">
            <a:avLst/>
          </a:prstGeom>
        </p:spPr>
      </p:pic>
      <p:sp>
        <p:nvSpPr>
          <p:cNvPr id="16" name="CuadroTexto 15"/>
          <p:cNvSpPr txBox="1"/>
          <p:nvPr/>
        </p:nvSpPr>
        <p:spPr>
          <a:xfrm>
            <a:off x="675924" y="4523559"/>
            <a:ext cx="227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Realidad Virtual</a:t>
            </a:r>
            <a:endParaRPr lang="es-ES_tradnl" dirty="0"/>
          </a:p>
        </p:txBody>
      </p:sp>
      <p:sp>
        <p:nvSpPr>
          <p:cNvPr id="17" name="CuadroTexto 16"/>
          <p:cNvSpPr txBox="1"/>
          <p:nvPr/>
        </p:nvSpPr>
        <p:spPr>
          <a:xfrm>
            <a:off x="518192" y="4974598"/>
            <a:ext cx="504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36</a:t>
            </a:r>
            <a:endParaRPr lang="es-ES_tradnl"/>
          </a:p>
        </p:txBody>
      </p:sp>
      <p:sp>
        <p:nvSpPr>
          <p:cNvPr id="18" name="CuadroTexto 17"/>
          <p:cNvSpPr txBox="1"/>
          <p:nvPr/>
        </p:nvSpPr>
        <p:spPr>
          <a:xfrm>
            <a:off x="505534" y="5814322"/>
            <a:ext cx="545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/>
              <a:t>9</a:t>
            </a:r>
            <a:endParaRPr lang="es-ES_tradnl" dirty="0"/>
          </a:p>
        </p:txBody>
      </p:sp>
      <p:sp>
        <p:nvSpPr>
          <p:cNvPr id="19" name="CuadroTexto 18"/>
          <p:cNvSpPr txBox="1"/>
          <p:nvPr/>
        </p:nvSpPr>
        <p:spPr>
          <a:xfrm>
            <a:off x="2558618" y="5188629"/>
            <a:ext cx="523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55</a:t>
            </a:r>
            <a:endParaRPr lang="es-ES_tradnl" dirty="0"/>
          </a:p>
        </p:txBody>
      </p:sp>
      <p:pic>
        <p:nvPicPr>
          <p:cNvPr id="20" name="Imagen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88" y="2521637"/>
            <a:ext cx="2061716" cy="1675854"/>
          </a:xfrm>
          <a:prstGeom prst="rect">
            <a:avLst/>
          </a:prstGeom>
        </p:spPr>
      </p:pic>
      <p:sp>
        <p:nvSpPr>
          <p:cNvPr id="21" name="CuadroTexto 20"/>
          <p:cNvSpPr txBox="1"/>
          <p:nvPr/>
        </p:nvSpPr>
        <p:spPr>
          <a:xfrm>
            <a:off x="330386" y="2126070"/>
            <a:ext cx="2768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Proyectos Multimedia</a:t>
            </a:r>
            <a:endParaRPr lang="es-ES_tradnl" dirty="0"/>
          </a:p>
        </p:txBody>
      </p:sp>
      <p:sp>
        <p:nvSpPr>
          <p:cNvPr id="22" name="CuadroTexto 21"/>
          <p:cNvSpPr txBox="1"/>
          <p:nvPr/>
        </p:nvSpPr>
        <p:spPr>
          <a:xfrm>
            <a:off x="256962" y="3173775"/>
            <a:ext cx="507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19</a:t>
            </a:r>
            <a:endParaRPr lang="es-ES_tradnl"/>
          </a:p>
        </p:txBody>
      </p:sp>
      <p:sp>
        <p:nvSpPr>
          <p:cNvPr id="23" name="CuadroTexto 22"/>
          <p:cNvSpPr txBox="1"/>
          <p:nvPr/>
        </p:nvSpPr>
        <p:spPr>
          <a:xfrm flipH="1">
            <a:off x="2491401" y="3135675"/>
            <a:ext cx="590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81</a:t>
            </a:r>
            <a:endParaRPr lang="es-ES_tradnl" dirty="0"/>
          </a:p>
        </p:txBody>
      </p:sp>
      <p:pic>
        <p:nvPicPr>
          <p:cNvPr id="24" name="Imagen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164" y="1740928"/>
            <a:ext cx="4135589" cy="3040319"/>
          </a:xfrm>
          <a:prstGeom prst="rect">
            <a:avLst/>
          </a:prstGeom>
        </p:spPr>
      </p:pic>
      <p:sp>
        <p:nvSpPr>
          <p:cNvPr id="25" name="CuadroTexto 24"/>
          <p:cNvSpPr txBox="1"/>
          <p:nvPr/>
        </p:nvSpPr>
        <p:spPr>
          <a:xfrm>
            <a:off x="4113309" y="2100539"/>
            <a:ext cx="176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Videojuegos I</a:t>
            </a:r>
            <a:endParaRPr lang="es-ES_tradnl" dirty="0"/>
          </a:p>
        </p:txBody>
      </p:sp>
      <p:sp>
        <p:nvSpPr>
          <p:cNvPr id="26" name="CuadroTexto 25"/>
          <p:cNvSpPr txBox="1"/>
          <p:nvPr/>
        </p:nvSpPr>
        <p:spPr>
          <a:xfrm>
            <a:off x="5878609" y="2779677"/>
            <a:ext cx="46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54</a:t>
            </a:r>
            <a:endParaRPr lang="es-ES_tradnl" dirty="0"/>
          </a:p>
        </p:txBody>
      </p:sp>
      <p:sp>
        <p:nvSpPr>
          <p:cNvPr id="27" name="CuadroTexto 26"/>
          <p:cNvSpPr txBox="1"/>
          <p:nvPr/>
        </p:nvSpPr>
        <p:spPr>
          <a:xfrm>
            <a:off x="3793701" y="2692097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31</a:t>
            </a:r>
            <a:endParaRPr lang="es-ES_tradnl" dirty="0"/>
          </a:p>
        </p:txBody>
      </p:sp>
      <p:sp>
        <p:nvSpPr>
          <p:cNvPr id="28" name="CuadroTexto 27"/>
          <p:cNvSpPr txBox="1"/>
          <p:nvPr/>
        </p:nvSpPr>
        <p:spPr>
          <a:xfrm>
            <a:off x="4503296" y="3975100"/>
            <a:ext cx="755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15</a:t>
            </a:r>
            <a:endParaRPr lang="es-ES_tradnl"/>
          </a:p>
        </p:txBody>
      </p:sp>
      <p:pic>
        <p:nvPicPr>
          <p:cNvPr id="29" name="Imagen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700" y="4168803"/>
            <a:ext cx="2824900" cy="2076753"/>
          </a:xfrm>
          <a:prstGeom prst="rect">
            <a:avLst/>
          </a:prstGeom>
        </p:spPr>
      </p:pic>
      <p:sp>
        <p:nvSpPr>
          <p:cNvPr id="30" name="CuadroTexto 29"/>
          <p:cNvSpPr txBox="1"/>
          <p:nvPr/>
        </p:nvSpPr>
        <p:spPr>
          <a:xfrm>
            <a:off x="9817100" y="4184706"/>
            <a:ext cx="237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Negocios Multimedia</a:t>
            </a:r>
            <a:endParaRPr lang="es-ES_tradnl"/>
          </a:p>
        </p:txBody>
      </p:sp>
      <p:sp>
        <p:nvSpPr>
          <p:cNvPr id="31" name="CuadroTexto 30"/>
          <p:cNvSpPr txBox="1"/>
          <p:nvPr/>
        </p:nvSpPr>
        <p:spPr>
          <a:xfrm>
            <a:off x="11557000" y="5207179"/>
            <a:ext cx="49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80</a:t>
            </a:r>
            <a:endParaRPr lang="es-ES_tradnl"/>
          </a:p>
        </p:txBody>
      </p:sp>
      <p:sp>
        <p:nvSpPr>
          <p:cNvPr id="32" name="CuadroTexto 31"/>
          <p:cNvSpPr txBox="1"/>
          <p:nvPr/>
        </p:nvSpPr>
        <p:spPr>
          <a:xfrm>
            <a:off x="9931400" y="5022513"/>
            <a:ext cx="52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20</a:t>
            </a:r>
            <a:endParaRPr lang="es-ES_tradnl" dirty="0"/>
          </a:p>
        </p:txBody>
      </p:sp>
      <p:pic>
        <p:nvPicPr>
          <p:cNvPr id="33" name="Imagen 3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670" y="1733758"/>
            <a:ext cx="4194571" cy="3083680"/>
          </a:xfrm>
          <a:prstGeom prst="rect">
            <a:avLst/>
          </a:prstGeom>
        </p:spPr>
      </p:pic>
      <p:sp>
        <p:nvSpPr>
          <p:cNvPr id="34" name="CuadroTexto 33"/>
          <p:cNvSpPr txBox="1"/>
          <p:nvPr/>
        </p:nvSpPr>
        <p:spPr>
          <a:xfrm>
            <a:off x="7557616" y="2112512"/>
            <a:ext cx="1714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Posproducción</a:t>
            </a:r>
            <a:endParaRPr lang="es-ES_tradnl" dirty="0"/>
          </a:p>
        </p:txBody>
      </p:sp>
      <p:sp>
        <p:nvSpPr>
          <p:cNvPr id="35" name="CuadroTexto 34"/>
          <p:cNvSpPr txBox="1"/>
          <p:nvPr/>
        </p:nvSpPr>
        <p:spPr>
          <a:xfrm>
            <a:off x="9334990" y="2994555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70</a:t>
            </a:r>
            <a:endParaRPr lang="es-ES_tradnl"/>
          </a:p>
        </p:txBody>
      </p:sp>
      <p:sp>
        <p:nvSpPr>
          <p:cNvPr id="36" name="CuadroTexto 35"/>
          <p:cNvSpPr txBox="1"/>
          <p:nvPr/>
        </p:nvSpPr>
        <p:spPr>
          <a:xfrm>
            <a:off x="7157411" y="3076420"/>
            <a:ext cx="43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30</a:t>
            </a:r>
            <a:endParaRPr lang="es-ES_tradnl" dirty="0"/>
          </a:p>
        </p:txBody>
      </p:sp>
      <p:pic>
        <p:nvPicPr>
          <p:cNvPr id="37" name="Imagen 3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160" y="4080267"/>
            <a:ext cx="4127264" cy="3034199"/>
          </a:xfrm>
          <a:prstGeom prst="rect">
            <a:avLst/>
          </a:prstGeom>
        </p:spPr>
      </p:pic>
      <p:sp>
        <p:nvSpPr>
          <p:cNvPr id="38" name="CuadroTexto 37"/>
          <p:cNvSpPr txBox="1"/>
          <p:nvPr/>
        </p:nvSpPr>
        <p:spPr>
          <a:xfrm>
            <a:off x="4113309" y="4535600"/>
            <a:ext cx="1897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Videojuegos II</a:t>
            </a:r>
            <a:endParaRPr lang="es-ES_tradnl" dirty="0"/>
          </a:p>
        </p:txBody>
      </p:sp>
      <p:pic>
        <p:nvPicPr>
          <p:cNvPr id="39" name="Imagen 3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163" y="4429326"/>
            <a:ext cx="3759019" cy="2763480"/>
          </a:xfrm>
          <a:prstGeom prst="rect">
            <a:avLst/>
          </a:prstGeom>
        </p:spPr>
      </p:pic>
      <p:sp>
        <p:nvSpPr>
          <p:cNvPr id="40" name="CuadroTexto 39"/>
          <p:cNvSpPr txBox="1"/>
          <p:nvPr/>
        </p:nvSpPr>
        <p:spPr>
          <a:xfrm>
            <a:off x="7159649" y="4535600"/>
            <a:ext cx="2347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/>
              <a:t>Técnicas avanzadas de gráficos</a:t>
            </a:r>
            <a:endParaRPr lang="es-ES_tradnl" dirty="0"/>
          </a:p>
        </p:txBody>
      </p:sp>
      <p:sp>
        <p:nvSpPr>
          <p:cNvPr id="41" name="CuadroTexto 40"/>
          <p:cNvSpPr txBox="1"/>
          <p:nvPr/>
        </p:nvSpPr>
        <p:spPr>
          <a:xfrm>
            <a:off x="5934880" y="5301954"/>
            <a:ext cx="469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62</a:t>
            </a:r>
            <a:endParaRPr lang="es-ES_tradnl" dirty="0"/>
          </a:p>
        </p:txBody>
      </p:sp>
      <p:sp>
        <p:nvSpPr>
          <p:cNvPr id="42" name="CuadroTexto 41"/>
          <p:cNvSpPr txBox="1"/>
          <p:nvPr/>
        </p:nvSpPr>
        <p:spPr>
          <a:xfrm>
            <a:off x="3807584" y="5279301"/>
            <a:ext cx="51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24</a:t>
            </a:r>
            <a:endParaRPr lang="es-ES_tradnl"/>
          </a:p>
        </p:txBody>
      </p:sp>
      <p:sp>
        <p:nvSpPr>
          <p:cNvPr id="43" name="CuadroTexto 42"/>
          <p:cNvSpPr txBox="1"/>
          <p:nvPr/>
        </p:nvSpPr>
        <p:spPr>
          <a:xfrm>
            <a:off x="4558669" y="6366933"/>
            <a:ext cx="928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14</a:t>
            </a:r>
            <a:endParaRPr lang="es-ES_tradnl" dirty="0"/>
          </a:p>
        </p:txBody>
      </p:sp>
      <p:pic>
        <p:nvPicPr>
          <p:cNvPr id="45" name="Marcador de contenido 44"/>
          <p:cNvPicPr>
            <a:picLocks noGrp="1" noChangeAspect="1"/>
          </p:cNvPicPr>
          <p:nvPr>
            <p:ph idx="1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295" y="1391665"/>
            <a:ext cx="6802223" cy="783058"/>
          </a:xfrm>
        </p:spPr>
      </p:pic>
      <p:sp>
        <p:nvSpPr>
          <p:cNvPr id="46" name="CuadroTexto 45"/>
          <p:cNvSpPr txBox="1"/>
          <p:nvPr/>
        </p:nvSpPr>
        <p:spPr>
          <a:xfrm>
            <a:off x="9203058" y="5361624"/>
            <a:ext cx="596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63</a:t>
            </a:r>
            <a:endParaRPr lang="es-ES_tradnl"/>
          </a:p>
        </p:txBody>
      </p:sp>
      <p:sp>
        <p:nvSpPr>
          <p:cNvPr id="47" name="CuadroTexto 46"/>
          <p:cNvSpPr txBox="1"/>
          <p:nvPr/>
        </p:nvSpPr>
        <p:spPr>
          <a:xfrm>
            <a:off x="7185420" y="5430348"/>
            <a:ext cx="436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mtClean="0"/>
              <a:t>32</a:t>
            </a:r>
          </a:p>
        </p:txBody>
      </p:sp>
      <p:sp>
        <p:nvSpPr>
          <p:cNvPr id="48" name="CuadroTexto 47"/>
          <p:cNvSpPr txBox="1"/>
          <p:nvPr/>
        </p:nvSpPr>
        <p:spPr>
          <a:xfrm>
            <a:off x="7695004" y="6360099"/>
            <a:ext cx="320161" cy="373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5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4570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Trayectoria ¿Qué nos queda por recorrer?</a:t>
            </a:r>
            <a:endParaRPr lang="es-ES_tradnl" dirty="0"/>
          </a:p>
        </p:txBody>
      </p:sp>
      <p:graphicFrame>
        <p:nvGraphicFramePr>
          <p:cNvPr id="7" name="Diagrama 6"/>
          <p:cNvGraphicFramePr/>
          <p:nvPr>
            <p:extLst>
              <p:ext uri="{D42A27DB-BD31-4B8C-83A1-F6EECF244321}">
                <p14:modId xmlns:p14="http://schemas.microsoft.com/office/powerpoint/2010/main" val="8281018"/>
              </p:ext>
            </p:extLst>
          </p:nvPr>
        </p:nvGraphicFramePr>
        <p:xfrm>
          <a:off x="0" y="1354666"/>
          <a:ext cx="120777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2307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Estado y conclusiones del proyecto</a:t>
            </a:r>
            <a:endParaRPr lang="es-ES_tradnl" dirty="0"/>
          </a:p>
        </p:txBody>
      </p:sp>
      <p:sp>
        <p:nvSpPr>
          <p:cNvPr id="4" name="CuadroTexto 3"/>
          <p:cNvSpPr txBox="1"/>
          <p:nvPr/>
        </p:nvSpPr>
        <p:spPr>
          <a:xfrm>
            <a:off x="362821" y="2197100"/>
            <a:ext cx="840017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dirty="0" smtClean="0">
                <a:solidFill>
                  <a:schemeClr val="bg1"/>
                </a:solidFill>
              </a:rPr>
              <a:t>Tras un </a:t>
            </a:r>
            <a:r>
              <a:rPr lang="es-ES_tradnl" sz="2400" dirty="0" smtClean="0">
                <a:solidFill>
                  <a:schemeClr val="bg1"/>
                </a:solidFill>
              </a:rPr>
              <a:t>inicio </a:t>
            </a:r>
            <a:r>
              <a:rPr lang="es-ES_tradnl" sz="2800" dirty="0" smtClean="0">
                <a:solidFill>
                  <a:schemeClr val="bg1"/>
                </a:solidFill>
              </a:rPr>
              <a:t>atropellado </a:t>
            </a:r>
            <a:r>
              <a:rPr lang="es-ES_tradnl" dirty="0" smtClean="0">
                <a:solidFill>
                  <a:schemeClr val="bg1"/>
                </a:solidFill>
              </a:rPr>
              <a:t>hemos despegado y </a:t>
            </a:r>
            <a:r>
              <a:rPr lang="es-ES_tradnl" sz="2800" dirty="0" smtClean="0">
                <a:solidFill>
                  <a:schemeClr val="bg1"/>
                </a:solidFill>
              </a:rPr>
              <a:t>ahora </a:t>
            </a:r>
            <a:r>
              <a:rPr lang="es-ES_tradnl" dirty="0" smtClean="0">
                <a:solidFill>
                  <a:schemeClr val="bg1"/>
                </a:solidFill>
              </a:rPr>
              <a:t>vamos hacia la </a:t>
            </a:r>
            <a:r>
              <a:rPr lang="es-ES_tradnl" sz="2400" dirty="0" smtClean="0">
                <a:solidFill>
                  <a:schemeClr val="bg1"/>
                </a:solidFill>
              </a:rPr>
              <a:t>meta</a:t>
            </a:r>
            <a:endParaRPr lang="es-ES_tradnl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s-ES_tradnl" dirty="0" smtClean="0">
                <a:solidFill>
                  <a:schemeClr val="bg1"/>
                </a:solidFill>
              </a:rPr>
              <a:t>El </a:t>
            </a:r>
            <a:r>
              <a:rPr lang="es-ES_tradnl" sz="2800" dirty="0" smtClean="0">
                <a:solidFill>
                  <a:schemeClr val="bg1"/>
                </a:solidFill>
              </a:rPr>
              <a:t>trabajo </a:t>
            </a:r>
            <a:r>
              <a:rPr lang="es-ES_tradnl" dirty="0" smtClean="0">
                <a:solidFill>
                  <a:schemeClr val="bg1"/>
                </a:solidFill>
              </a:rPr>
              <a:t>en grupo ha </a:t>
            </a:r>
            <a:r>
              <a:rPr lang="es-ES_tradnl" sz="2400" dirty="0" smtClean="0">
                <a:solidFill>
                  <a:schemeClr val="bg1"/>
                </a:solidFill>
              </a:rPr>
              <a:t>mejorado</a:t>
            </a:r>
            <a:r>
              <a:rPr lang="es-ES_tradnl" dirty="0" smtClean="0">
                <a:solidFill>
                  <a:schemeClr val="bg1"/>
                </a:solidFill>
              </a:rPr>
              <a:t> y por ello se puede ver en el </a:t>
            </a:r>
            <a:r>
              <a:rPr lang="es-ES_tradnl" sz="2800" dirty="0" smtClean="0">
                <a:solidFill>
                  <a:schemeClr val="bg1"/>
                </a:solidFill>
              </a:rPr>
              <a:t>producto</a:t>
            </a:r>
            <a:endParaRPr lang="es-ES_tradnl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s-ES_tradnl" dirty="0">
                <a:solidFill>
                  <a:schemeClr val="bg1"/>
                </a:solidFill>
              </a:rPr>
              <a:t>P</a:t>
            </a:r>
            <a:r>
              <a:rPr lang="es-ES_tradnl" dirty="0" smtClean="0">
                <a:solidFill>
                  <a:schemeClr val="bg1"/>
                </a:solidFill>
              </a:rPr>
              <a:t>oco a poco </a:t>
            </a:r>
            <a:r>
              <a:rPr lang="es-ES_tradnl" sz="2400" dirty="0" smtClean="0">
                <a:solidFill>
                  <a:schemeClr val="bg1"/>
                </a:solidFill>
              </a:rPr>
              <a:t>recuperando </a:t>
            </a:r>
            <a:r>
              <a:rPr lang="es-ES_tradnl" dirty="0" smtClean="0">
                <a:solidFill>
                  <a:schemeClr val="bg1"/>
                </a:solidFill>
              </a:rPr>
              <a:t>el tiempo perdido</a:t>
            </a:r>
          </a:p>
          <a:p>
            <a:pPr marL="285750" indent="-285750">
              <a:buFont typeface="Arial" charset="0"/>
              <a:buChar char="•"/>
            </a:pPr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s-ES" dirty="0" smtClean="0">
                <a:solidFill>
                  <a:schemeClr val="bg1"/>
                </a:solidFill>
              </a:rPr>
              <a:t> y sobretodo vamos hacer un</a:t>
            </a:r>
            <a:r>
              <a:rPr lang="es-ES" sz="3600" dirty="0" smtClean="0">
                <a:solidFill>
                  <a:schemeClr val="bg1"/>
                </a:solidFill>
              </a:rPr>
              <a:t> gran juego</a:t>
            </a:r>
            <a:endParaRPr lang="es-ES_tradnl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6" name="Rectángulo redondeado 5"/>
          <p:cNvSpPr/>
          <p:nvPr/>
        </p:nvSpPr>
        <p:spPr>
          <a:xfrm>
            <a:off x="6105861" y="5151755"/>
            <a:ext cx="5844839" cy="740727"/>
          </a:xfrm>
          <a:prstGeom prst="roundRect">
            <a:avLst/>
          </a:prstGeom>
          <a:noFill/>
          <a:ln w="41275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s-ES_tradnl" sz="2000" b="1">
              <a:ln/>
              <a:solidFill>
                <a:schemeClr val="accent4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6131261" y="5180118"/>
            <a:ext cx="4289761" cy="68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smtClean="0"/>
              <a:t>72%</a:t>
            </a:r>
            <a:endParaRPr lang="es-ES_tradnl" sz="2000"/>
          </a:p>
        </p:txBody>
      </p:sp>
      <p:sp>
        <p:nvSpPr>
          <p:cNvPr id="9" name="Rectángulo 8"/>
          <p:cNvSpPr/>
          <p:nvPr/>
        </p:nvSpPr>
        <p:spPr>
          <a:xfrm>
            <a:off x="7864518" y="4334939"/>
            <a:ext cx="408618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4800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Vesper</a:t>
            </a:r>
            <a:r>
              <a:rPr lang="es-ES" sz="4800" b="1" dirty="0" smtClean="0">
                <a:ln/>
                <a:solidFill>
                  <a:schemeClr val="accent4"/>
                </a:solidFill>
              </a:rPr>
              <a:t> Salud:</a:t>
            </a:r>
            <a:endParaRPr lang="es-ES" sz="48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47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ín">
  <a:themeElements>
    <a:clrScheme name="Berlí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139</TotalTime>
  <Words>121</Words>
  <Application>Microsoft Macintosh PowerPoint</Application>
  <PresentationFormat>Panorámica</PresentationFormat>
  <Paragraphs>42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Calibri</vt:lpstr>
      <vt:lpstr>Mangal</vt:lpstr>
      <vt:lpstr>Trebuchet MS</vt:lpstr>
      <vt:lpstr>Arial</vt:lpstr>
      <vt:lpstr>Berlín</vt:lpstr>
      <vt:lpstr>SKYSCRAPERS</vt:lpstr>
      <vt:lpstr>A día de hoy</vt:lpstr>
      <vt:lpstr>Trayectoria ¿Qué nos queda por recorrer?</vt:lpstr>
      <vt:lpstr>Estado y conclusiones del proyecto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SKYSCRAPERS</dc:title>
  <dc:creator>JULIA MARTINEZ VALERA</dc:creator>
  <cp:lastModifiedBy>GASPAR RODRIGUEZ VALERO</cp:lastModifiedBy>
  <cp:revision>19</cp:revision>
  <dcterms:created xsi:type="dcterms:W3CDTF">2017-04-08T15:59:10Z</dcterms:created>
  <dcterms:modified xsi:type="dcterms:W3CDTF">2017-04-11T10:11:52Z</dcterms:modified>
</cp:coreProperties>
</file>

<file path=docProps/thumbnail.jpeg>
</file>